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7772400" cy="10058400"/>
  <p:notesSz cx="6858000" cy="9144000"/>
  <p:embeddedFontLst>
    <p:embeddedFont>
      <p:font typeface="Berlin Sans FB" panose="020E0602020502020306" pitchFamily="34" charset="0"/>
      <p:regular r:id="rId15"/>
      <p:bold r:id="rId16"/>
    </p:embeddedFont>
    <p:embeddedFont>
      <p:font typeface="Berlin Sans FB Demi" panose="020E0802020502020306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6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5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1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6460-8976-45E1-A1BB-A61A84C4EF5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FF0E-0B92-48B1-B909-9E9C24425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C360A26-F565-4FBA-A359-FE6127E5AA5B}"/>
              </a:ext>
            </a:extLst>
          </p:cNvPr>
          <p:cNvGrpSpPr/>
          <p:nvPr/>
        </p:nvGrpSpPr>
        <p:grpSpPr>
          <a:xfrm>
            <a:off x="1066800" y="819150"/>
            <a:ext cx="5676900" cy="8420100"/>
            <a:chOff x="1066800" y="819150"/>
            <a:chExt cx="5676900" cy="8420100"/>
          </a:xfrm>
          <a:solidFill>
            <a:schemeClr val="bg1">
              <a:lumMod val="8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615115-3A9A-4271-AE69-3EA53BD8217B}"/>
                </a:ext>
              </a:extLst>
            </p:cNvPr>
            <p:cNvSpPr/>
            <p:nvPr/>
          </p:nvSpPr>
          <p:spPr>
            <a:xfrm>
              <a:off x="1066800" y="819150"/>
              <a:ext cx="5676900" cy="84201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0121CF-7628-4989-9216-841B0734F2E0}"/>
                </a:ext>
              </a:extLst>
            </p:cNvPr>
            <p:cNvSpPr/>
            <p:nvPr/>
          </p:nvSpPr>
          <p:spPr>
            <a:xfrm>
              <a:off x="1333500" y="849630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BF3CE9-F526-4690-8F4F-39DB7BF04B75}"/>
                </a:ext>
              </a:extLst>
            </p:cNvPr>
            <p:cNvSpPr txBox="1"/>
            <p:nvPr/>
          </p:nvSpPr>
          <p:spPr>
            <a:xfrm>
              <a:off x="2081893" y="8496300"/>
              <a:ext cx="350247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Interesting Facts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96CF51-E422-497A-8280-771AD6AD2C1B}"/>
              </a:ext>
            </a:extLst>
          </p:cNvPr>
          <p:cNvGrpSpPr/>
          <p:nvPr/>
        </p:nvGrpSpPr>
        <p:grpSpPr>
          <a:xfrm>
            <a:off x="1066800" y="819150"/>
            <a:ext cx="5676900" cy="7581900"/>
            <a:chOff x="1066800" y="819150"/>
            <a:chExt cx="5676900" cy="758190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F7A8E8-DC31-4E04-8CE6-8884BC13AFF9}"/>
                </a:ext>
              </a:extLst>
            </p:cNvPr>
            <p:cNvSpPr/>
            <p:nvPr/>
          </p:nvSpPr>
          <p:spPr>
            <a:xfrm>
              <a:off x="1066800" y="819150"/>
              <a:ext cx="5676900" cy="75819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A5A930-0DED-45EB-B7C4-62233B22D66B}"/>
                </a:ext>
              </a:extLst>
            </p:cNvPr>
            <p:cNvSpPr/>
            <p:nvPr/>
          </p:nvSpPr>
          <p:spPr>
            <a:xfrm>
              <a:off x="1333500" y="762000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1018CE-6A5C-46EE-8151-7F6157F5B62A}"/>
                </a:ext>
              </a:extLst>
            </p:cNvPr>
            <p:cNvSpPr txBox="1"/>
            <p:nvPr/>
          </p:nvSpPr>
          <p:spPr>
            <a:xfrm>
              <a:off x="2581275" y="7639050"/>
              <a:ext cx="260985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Life Cycle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39F812C-786F-4FA9-8D07-78F1E34CABC9}"/>
              </a:ext>
            </a:extLst>
          </p:cNvPr>
          <p:cNvSpPr/>
          <p:nvPr/>
        </p:nvSpPr>
        <p:spPr>
          <a:xfrm>
            <a:off x="1066800" y="819150"/>
            <a:ext cx="5676900" cy="6705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5B523-4D7C-47A2-A7E9-8B19DF5D9A15}"/>
              </a:ext>
            </a:extLst>
          </p:cNvPr>
          <p:cNvSpPr/>
          <p:nvPr/>
        </p:nvSpPr>
        <p:spPr>
          <a:xfrm>
            <a:off x="1066800" y="819150"/>
            <a:ext cx="5676900" cy="5810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BAA4D-DF72-403C-8DE7-372C2C0E8088}"/>
              </a:ext>
            </a:extLst>
          </p:cNvPr>
          <p:cNvSpPr/>
          <p:nvPr/>
        </p:nvSpPr>
        <p:spPr>
          <a:xfrm>
            <a:off x="1066800" y="819150"/>
            <a:ext cx="5676900" cy="4914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15DC4-54DA-46BF-9F70-0308668CA1F0}"/>
              </a:ext>
            </a:extLst>
          </p:cNvPr>
          <p:cNvSpPr/>
          <p:nvPr/>
        </p:nvSpPr>
        <p:spPr>
          <a:xfrm>
            <a:off x="1066800" y="819150"/>
            <a:ext cx="5676900" cy="3943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9592E-D911-4975-A1ED-FCB0CF724753}"/>
              </a:ext>
            </a:extLst>
          </p:cNvPr>
          <p:cNvSpPr txBox="1"/>
          <p:nvPr/>
        </p:nvSpPr>
        <p:spPr>
          <a:xfrm>
            <a:off x="1819275" y="1636663"/>
            <a:ext cx="4171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erlin Sans FB Demi" panose="020E0802020502020306" pitchFamily="34" charset="0"/>
              </a:rPr>
              <a:t>Editable Wolf</a:t>
            </a:r>
          </a:p>
          <a:p>
            <a:pPr algn="ctr"/>
            <a:r>
              <a:rPr lang="en-US" sz="5400" dirty="0">
                <a:latin typeface="Berlin Sans FB Demi" panose="020E0802020502020306" pitchFamily="34" charset="0"/>
              </a:rPr>
              <a:t>Flip 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D5192-35F3-4251-B249-6008EC1AA456}"/>
              </a:ext>
            </a:extLst>
          </p:cNvPr>
          <p:cNvSpPr/>
          <p:nvPr/>
        </p:nvSpPr>
        <p:spPr>
          <a:xfrm>
            <a:off x="1352550" y="1104900"/>
            <a:ext cx="5105400" cy="33528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3BF68-6BDA-4B1F-8BB8-B65E9EFECE01}"/>
              </a:ext>
            </a:extLst>
          </p:cNvPr>
          <p:cNvSpPr/>
          <p:nvPr/>
        </p:nvSpPr>
        <p:spPr>
          <a:xfrm>
            <a:off x="1352550" y="4924425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0B74C-9748-4C61-AE96-B1C3FAAD9124}"/>
              </a:ext>
            </a:extLst>
          </p:cNvPr>
          <p:cNvSpPr/>
          <p:nvPr/>
        </p:nvSpPr>
        <p:spPr>
          <a:xfrm>
            <a:off x="1333500" y="584835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F2786-1A07-407A-86B0-9F3A87765DA1}"/>
              </a:ext>
            </a:extLst>
          </p:cNvPr>
          <p:cNvSpPr/>
          <p:nvPr/>
        </p:nvSpPr>
        <p:spPr>
          <a:xfrm>
            <a:off x="1333500" y="676275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4F59D-5594-4C98-95D4-FA6E2EFA9904}"/>
              </a:ext>
            </a:extLst>
          </p:cNvPr>
          <p:cNvSpPr txBox="1"/>
          <p:nvPr/>
        </p:nvSpPr>
        <p:spPr>
          <a:xfrm>
            <a:off x="2581275" y="4937850"/>
            <a:ext cx="26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Appearance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4DDC2-A4E0-4E87-919B-2895860486F1}"/>
              </a:ext>
            </a:extLst>
          </p:cNvPr>
          <p:cNvSpPr txBox="1"/>
          <p:nvPr/>
        </p:nvSpPr>
        <p:spPr>
          <a:xfrm>
            <a:off x="2581275" y="5854125"/>
            <a:ext cx="26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Diet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ED026-EDB3-4048-9BB0-8107203D165F}"/>
              </a:ext>
            </a:extLst>
          </p:cNvPr>
          <p:cNvSpPr txBox="1"/>
          <p:nvPr/>
        </p:nvSpPr>
        <p:spPr>
          <a:xfrm>
            <a:off x="2581275" y="6762750"/>
            <a:ext cx="26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Habitat</a:t>
            </a:r>
          </a:p>
        </p:txBody>
      </p:sp>
    </p:spTree>
    <p:extLst>
      <p:ext uri="{BB962C8B-B14F-4D97-AF65-F5344CB8AC3E}">
        <p14:creationId xmlns:p14="http://schemas.microsoft.com/office/powerpoint/2010/main" val="390021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D566EE-0BEA-4EE3-895A-B8EAACDC785F}"/>
              </a:ext>
            </a:extLst>
          </p:cNvPr>
          <p:cNvGrpSpPr/>
          <p:nvPr/>
        </p:nvGrpSpPr>
        <p:grpSpPr>
          <a:xfrm>
            <a:off x="1047750" y="1676400"/>
            <a:ext cx="5676900" cy="6705600"/>
            <a:chOff x="1066800" y="819150"/>
            <a:chExt cx="5676900" cy="67056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45C17D-6D10-4EFE-BC43-B21224111939}"/>
                </a:ext>
              </a:extLst>
            </p:cNvPr>
            <p:cNvSpPr/>
            <p:nvPr/>
          </p:nvSpPr>
          <p:spPr>
            <a:xfrm>
              <a:off x="1066800" y="819150"/>
              <a:ext cx="5676900" cy="6705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9CBAC1-5BCD-4E39-98D2-FA5C6C6D6D2C}"/>
                </a:ext>
              </a:extLst>
            </p:cNvPr>
            <p:cNvSpPr/>
            <p:nvPr/>
          </p:nvSpPr>
          <p:spPr>
            <a:xfrm>
              <a:off x="1333500" y="676275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821F34-6B69-417F-93DD-40AE45662B21}"/>
                </a:ext>
              </a:extLst>
            </p:cNvPr>
            <p:cNvSpPr txBox="1"/>
            <p:nvPr/>
          </p:nvSpPr>
          <p:spPr>
            <a:xfrm>
              <a:off x="2581275" y="6762750"/>
              <a:ext cx="260985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Heading 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86D885-DA0C-4BF8-B58A-743D6EC9DA38}"/>
              </a:ext>
            </a:extLst>
          </p:cNvPr>
          <p:cNvSpPr/>
          <p:nvPr/>
        </p:nvSpPr>
        <p:spPr>
          <a:xfrm>
            <a:off x="1333500" y="762000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9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C2BCFA-1801-4A18-A3D8-08717254F65A}"/>
              </a:ext>
            </a:extLst>
          </p:cNvPr>
          <p:cNvGrpSpPr/>
          <p:nvPr/>
        </p:nvGrpSpPr>
        <p:grpSpPr>
          <a:xfrm>
            <a:off x="1047750" y="1714500"/>
            <a:ext cx="5676900" cy="5810250"/>
            <a:chOff x="1066800" y="819150"/>
            <a:chExt cx="5676900" cy="5810250"/>
          </a:xfrm>
          <a:noFill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D99104-82D0-4274-B232-9B456A19F8F1}"/>
                </a:ext>
              </a:extLst>
            </p:cNvPr>
            <p:cNvSpPr/>
            <p:nvPr/>
          </p:nvSpPr>
          <p:spPr>
            <a:xfrm>
              <a:off x="1066800" y="819150"/>
              <a:ext cx="5676900" cy="5810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252BEC-6FC7-4492-9C0F-374C90605CBD}"/>
                </a:ext>
              </a:extLst>
            </p:cNvPr>
            <p:cNvSpPr/>
            <p:nvPr/>
          </p:nvSpPr>
          <p:spPr>
            <a:xfrm>
              <a:off x="1333500" y="584835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C2869-BEED-4399-8E9B-AB342264236C}"/>
                </a:ext>
              </a:extLst>
            </p:cNvPr>
            <p:cNvSpPr txBox="1"/>
            <p:nvPr/>
          </p:nvSpPr>
          <p:spPr>
            <a:xfrm>
              <a:off x="2581275" y="5854125"/>
              <a:ext cx="260985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Heading 2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9E2FC1-2B9C-4DF9-BB9A-9A0076696890}"/>
              </a:ext>
            </a:extLst>
          </p:cNvPr>
          <p:cNvSpPr/>
          <p:nvPr/>
        </p:nvSpPr>
        <p:spPr>
          <a:xfrm>
            <a:off x="1352550" y="674370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3FBC72-193A-4CFD-8EE1-21CDFAC871C6}"/>
              </a:ext>
            </a:extLst>
          </p:cNvPr>
          <p:cNvGrpSpPr/>
          <p:nvPr/>
        </p:nvGrpSpPr>
        <p:grpSpPr>
          <a:xfrm>
            <a:off x="1047750" y="1866900"/>
            <a:ext cx="5676900" cy="4914900"/>
            <a:chOff x="1066800" y="819150"/>
            <a:chExt cx="5676900" cy="4914900"/>
          </a:xfrm>
          <a:noFill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949852-6A6D-4E2A-8446-A3C8E6E157A0}"/>
                </a:ext>
              </a:extLst>
            </p:cNvPr>
            <p:cNvSpPr/>
            <p:nvPr/>
          </p:nvSpPr>
          <p:spPr>
            <a:xfrm>
              <a:off x="1066800" y="819150"/>
              <a:ext cx="5676900" cy="49149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202E76-54FD-4A77-826E-39D5421B503D}"/>
                </a:ext>
              </a:extLst>
            </p:cNvPr>
            <p:cNvSpPr/>
            <p:nvPr/>
          </p:nvSpPr>
          <p:spPr>
            <a:xfrm>
              <a:off x="1352550" y="4924425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4A2E39-BF32-4876-A9C6-AEAA49228CE9}"/>
                </a:ext>
              </a:extLst>
            </p:cNvPr>
            <p:cNvSpPr txBox="1"/>
            <p:nvPr/>
          </p:nvSpPr>
          <p:spPr>
            <a:xfrm>
              <a:off x="2581275" y="4937850"/>
              <a:ext cx="260985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Heading 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66DA948-F8DD-4B23-98F7-8B0FAA2243BF}"/>
              </a:ext>
            </a:extLst>
          </p:cNvPr>
          <p:cNvSpPr/>
          <p:nvPr/>
        </p:nvSpPr>
        <p:spPr>
          <a:xfrm>
            <a:off x="1333500" y="598560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16CBC6-7956-46E0-A7E3-D733D18A98EF}"/>
              </a:ext>
            </a:extLst>
          </p:cNvPr>
          <p:cNvGrpSpPr/>
          <p:nvPr/>
        </p:nvGrpSpPr>
        <p:grpSpPr>
          <a:xfrm>
            <a:off x="1047750" y="2286000"/>
            <a:ext cx="5676900" cy="3943350"/>
            <a:chOff x="1066800" y="819150"/>
            <a:chExt cx="5676900" cy="39433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F2F139-89D5-436C-B015-ACA237529930}"/>
                </a:ext>
              </a:extLst>
            </p:cNvPr>
            <p:cNvSpPr/>
            <p:nvPr/>
          </p:nvSpPr>
          <p:spPr>
            <a:xfrm>
              <a:off x="1066800" y="819150"/>
              <a:ext cx="5676900" cy="394335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F4B6DD-A721-48EE-8DEE-F87DF8BCA7E2}"/>
                </a:ext>
              </a:extLst>
            </p:cNvPr>
            <p:cNvSpPr txBox="1"/>
            <p:nvPr/>
          </p:nvSpPr>
          <p:spPr>
            <a:xfrm>
              <a:off x="1819275" y="1636663"/>
              <a:ext cx="41719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latin typeface="Berlin Sans FB Demi" panose="020E0802020502020306" pitchFamily="34" charset="0"/>
                </a:rPr>
                <a:t>Cover</a:t>
              </a:r>
            </a:p>
            <a:p>
              <a:pPr algn="ctr"/>
              <a:r>
                <a:rPr lang="en-US" sz="7200" dirty="0">
                  <a:latin typeface="Berlin Sans FB Demi" panose="020E0802020502020306" pitchFamily="34" charset="0"/>
                </a:rPr>
                <a:t>Title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A06B8A-10FE-4D14-A481-21EC4D30150D}"/>
                </a:ext>
              </a:extLst>
            </p:cNvPr>
            <p:cNvSpPr/>
            <p:nvPr/>
          </p:nvSpPr>
          <p:spPr>
            <a:xfrm>
              <a:off x="1352550" y="1104900"/>
              <a:ext cx="5105400" cy="3352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15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4D5590-F3BC-4976-8ACC-9771F143822D}"/>
              </a:ext>
            </a:extLst>
          </p:cNvPr>
          <p:cNvGrpSpPr/>
          <p:nvPr/>
        </p:nvGrpSpPr>
        <p:grpSpPr>
          <a:xfrm>
            <a:off x="1066800" y="819150"/>
            <a:ext cx="5676900" cy="8420100"/>
            <a:chOff x="1066800" y="819150"/>
            <a:chExt cx="5676900" cy="8420100"/>
          </a:xfrm>
          <a:solidFill>
            <a:schemeClr val="bg1">
              <a:lumMod val="85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2081DA-1C78-4718-A681-A59B4DDAB826}"/>
                </a:ext>
              </a:extLst>
            </p:cNvPr>
            <p:cNvSpPr/>
            <p:nvPr/>
          </p:nvSpPr>
          <p:spPr>
            <a:xfrm>
              <a:off x="1066800" y="819150"/>
              <a:ext cx="5676900" cy="8420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1F2EE2-8B11-4E83-88D4-ECA92A86370B}"/>
                </a:ext>
              </a:extLst>
            </p:cNvPr>
            <p:cNvSpPr/>
            <p:nvPr/>
          </p:nvSpPr>
          <p:spPr>
            <a:xfrm>
              <a:off x="1333500" y="8496300"/>
              <a:ext cx="5105400" cy="647700"/>
            </a:xfrm>
            <a:prstGeom prst="rect">
              <a:avLst/>
            </a:prstGeom>
            <a:grpFill/>
            <a:ln w="571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7497A6-810D-4504-8724-A5B31C1F986F}"/>
                </a:ext>
              </a:extLst>
            </p:cNvPr>
            <p:cNvSpPr txBox="1"/>
            <p:nvPr/>
          </p:nvSpPr>
          <p:spPr>
            <a:xfrm>
              <a:off x="1428750" y="8496300"/>
              <a:ext cx="4882243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Interesting Facts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C566276-B209-42C2-974F-E7E8F8B769DD}"/>
              </a:ext>
            </a:extLst>
          </p:cNvPr>
          <p:cNvSpPr/>
          <p:nvPr/>
        </p:nvSpPr>
        <p:spPr>
          <a:xfrm>
            <a:off x="1333500" y="8464837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3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989B8A-92D0-4FEA-A4BB-5D84BE343C61}"/>
              </a:ext>
            </a:extLst>
          </p:cNvPr>
          <p:cNvGrpSpPr/>
          <p:nvPr/>
        </p:nvGrpSpPr>
        <p:grpSpPr>
          <a:xfrm>
            <a:off x="1066800" y="819150"/>
            <a:ext cx="5676900" cy="7581900"/>
            <a:chOff x="1066800" y="819150"/>
            <a:chExt cx="5676900" cy="7581900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EE2E9C-5574-429C-A4E7-101F03108AD3}"/>
                </a:ext>
              </a:extLst>
            </p:cNvPr>
            <p:cNvSpPr/>
            <p:nvPr/>
          </p:nvSpPr>
          <p:spPr>
            <a:xfrm>
              <a:off x="1066800" y="819150"/>
              <a:ext cx="5676900" cy="75819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4007EE-17C9-4E21-872C-F1595ACBC9EF}"/>
                </a:ext>
              </a:extLst>
            </p:cNvPr>
            <p:cNvSpPr/>
            <p:nvPr/>
          </p:nvSpPr>
          <p:spPr>
            <a:xfrm>
              <a:off x="1333500" y="762000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77A5BC-6EDA-48A5-9EFB-D3F61B34515E}"/>
                </a:ext>
              </a:extLst>
            </p:cNvPr>
            <p:cNvSpPr txBox="1"/>
            <p:nvPr/>
          </p:nvSpPr>
          <p:spPr>
            <a:xfrm>
              <a:off x="2581275" y="7639050"/>
              <a:ext cx="2609850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Life Cycle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36B7001-E6B8-4B4B-B3C8-6FFDB6833DF6}"/>
              </a:ext>
            </a:extLst>
          </p:cNvPr>
          <p:cNvSpPr/>
          <p:nvPr/>
        </p:nvSpPr>
        <p:spPr>
          <a:xfrm>
            <a:off x="1333500" y="7607587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D566EE-0BEA-4EE3-895A-B8EAACDC785F}"/>
              </a:ext>
            </a:extLst>
          </p:cNvPr>
          <p:cNvGrpSpPr/>
          <p:nvPr/>
        </p:nvGrpSpPr>
        <p:grpSpPr>
          <a:xfrm>
            <a:off x="1047750" y="1676400"/>
            <a:ext cx="5676900" cy="6705600"/>
            <a:chOff x="1066800" y="819150"/>
            <a:chExt cx="5676900" cy="6705600"/>
          </a:xfrm>
          <a:solidFill>
            <a:schemeClr val="bg1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45C17D-6D10-4EFE-BC43-B21224111939}"/>
                </a:ext>
              </a:extLst>
            </p:cNvPr>
            <p:cNvSpPr/>
            <p:nvPr/>
          </p:nvSpPr>
          <p:spPr>
            <a:xfrm>
              <a:off x="1066800" y="819150"/>
              <a:ext cx="5676900" cy="6705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9CBAC1-5BCD-4E39-98D2-FA5C6C6D6D2C}"/>
                </a:ext>
              </a:extLst>
            </p:cNvPr>
            <p:cNvSpPr/>
            <p:nvPr/>
          </p:nvSpPr>
          <p:spPr>
            <a:xfrm>
              <a:off x="1333500" y="6762750"/>
              <a:ext cx="5105400" cy="647700"/>
            </a:xfrm>
            <a:prstGeom prst="rect">
              <a:avLst/>
            </a:prstGeom>
            <a:grpFill/>
            <a:ln w="571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821F34-6B69-417F-93DD-40AE45662B21}"/>
                </a:ext>
              </a:extLst>
            </p:cNvPr>
            <p:cNvSpPr txBox="1"/>
            <p:nvPr/>
          </p:nvSpPr>
          <p:spPr>
            <a:xfrm>
              <a:off x="2581275" y="6762750"/>
              <a:ext cx="260985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Habitat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2E6E2A6-CCC1-41D1-8476-24AEB28993AB}"/>
              </a:ext>
            </a:extLst>
          </p:cNvPr>
          <p:cNvSpPr/>
          <p:nvPr/>
        </p:nvSpPr>
        <p:spPr>
          <a:xfrm>
            <a:off x="1333500" y="762000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2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C2BCFA-1801-4A18-A3D8-08717254F65A}"/>
              </a:ext>
            </a:extLst>
          </p:cNvPr>
          <p:cNvGrpSpPr/>
          <p:nvPr/>
        </p:nvGrpSpPr>
        <p:grpSpPr>
          <a:xfrm>
            <a:off x="1047750" y="1714500"/>
            <a:ext cx="5676900" cy="5810250"/>
            <a:chOff x="1066800" y="819150"/>
            <a:chExt cx="5676900" cy="5810250"/>
          </a:xfrm>
          <a:solidFill>
            <a:schemeClr val="bg1">
              <a:lumMod val="85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D99104-82D0-4274-B232-9B456A19F8F1}"/>
                </a:ext>
              </a:extLst>
            </p:cNvPr>
            <p:cNvSpPr/>
            <p:nvPr/>
          </p:nvSpPr>
          <p:spPr>
            <a:xfrm>
              <a:off x="1066800" y="819150"/>
              <a:ext cx="5676900" cy="5810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252BEC-6FC7-4492-9C0F-374C90605CBD}"/>
                </a:ext>
              </a:extLst>
            </p:cNvPr>
            <p:cNvSpPr/>
            <p:nvPr/>
          </p:nvSpPr>
          <p:spPr>
            <a:xfrm>
              <a:off x="1333500" y="584835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C2869-BEED-4399-8E9B-AB342264236C}"/>
                </a:ext>
              </a:extLst>
            </p:cNvPr>
            <p:cNvSpPr txBox="1"/>
            <p:nvPr/>
          </p:nvSpPr>
          <p:spPr>
            <a:xfrm>
              <a:off x="2581275" y="5854125"/>
              <a:ext cx="2609850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Diet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667CDD3-CC0B-4901-B0D7-271029C9DACC}"/>
              </a:ext>
            </a:extLst>
          </p:cNvPr>
          <p:cNvSpPr/>
          <p:nvPr/>
        </p:nvSpPr>
        <p:spPr>
          <a:xfrm>
            <a:off x="1352550" y="674370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3FBC72-193A-4CFD-8EE1-21CDFAC871C6}"/>
              </a:ext>
            </a:extLst>
          </p:cNvPr>
          <p:cNvGrpSpPr/>
          <p:nvPr/>
        </p:nvGrpSpPr>
        <p:grpSpPr>
          <a:xfrm>
            <a:off x="1047750" y="1866900"/>
            <a:ext cx="5676900" cy="4914900"/>
            <a:chOff x="1066800" y="819150"/>
            <a:chExt cx="5676900" cy="4914900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949852-6A6D-4E2A-8446-A3C8E6E157A0}"/>
                </a:ext>
              </a:extLst>
            </p:cNvPr>
            <p:cNvSpPr/>
            <p:nvPr/>
          </p:nvSpPr>
          <p:spPr>
            <a:xfrm>
              <a:off x="1066800" y="819150"/>
              <a:ext cx="5676900" cy="49149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202E76-54FD-4A77-826E-39D5421B503D}"/>
                </a:ext>
              </a:extLst>
            </p:cNvPr>
            <p:cNvSpPr/>
            <p:nvPr/>
          </p:nvSpPr>
          <p:spPr>
            <a:xfrm>
              <a:off x="1352550" y="4924425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4A2E39-BF32-4876-A9C6-AEAA49228CE9}"/>
                </a:ext>
              </a:extLst>
            </p:cNvPr>
            <p:cNvSpPr txBox="1"/>
            <p:nvPr/>
          </p:nvSpPr>
          <p:spPr>
            <a:xfrm>
              <a:off x="2581275" y="4937850"/>
              <a:ext cx="2609850" cy="584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Appearance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66DA948-F8DD-4B23-98F7-8B0FAA2243BF}"/>
              </a:ext>
            </a:extLst>
          </p:cNvPr>
          <p:cNvSpPr/>
          <p:nvPr/>
        </p:nvSpPr>
        <p:spPr>
          <a:xfrm>
            <a:off x="1333500" y="5985600"/>
            <a:ext cx="5105400" cy="6477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16CBC6-7956-46E0-A7E3-D733D18A98EF}"/>
              </a:ext>
            </a:extLst>
          </p:cNvPr>
          <p:cNvGrpSpPr/>
          <p:nvPr/>
        </p:nvGrpSpPr>
        <p:grpSpPr>
          <a:xfrm>
            <a:off x="1047750" y="2286000"/>
            <a:ext cx="5676900" cy="3943350"/>
            <a:chOff x="1066800" y="819150"/>
            <a:chExt cx="5676900" cy="3943350"/>
          </a:xfrm>
          <a:solidFill>
            <a:schemeClr val="bg1">
              <a:lumMod val="85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F2F139-89D5-436C-B015-ACA237529930}"/>
                </a:ext>
              </a:extLst>
            </p:cNvPr>
            <p:cNvSpPr/>
            <p:nvPr/>
          </p:nvSpPr>
          <p:spPr>
            <a:xfrm>
              <a:off x="1066800" y="819150"/>
              <a:ext cx="5676900" cy="3943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A06B8A-10FE-4D14-A481-21EC4D30150D}"/>
                </a:ext>
              </a:extLst>
            </p:cNvPr>
            <p:cNvSpPr/>
            <p:nvPr/>
          </p:nvSpPr>
          <p:spPr>
            <a:xfrm>
              <a:off x="1352550" y="1104900"/>
              <a:ext cx="5105400" cy="33528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4D5590-F3BC-4976-8ACC-9771F143822D}"/>
              </a:ext>
            </a:extLst>
          </p:cNvPr>
          <p:cNvGrpSpPr/>
          <p:nvPr/>
        </p:nvGrpSpPr>
        <p:grpSpPr>
          <a:xfrm>
            <a:off x="1066800" y="819150"/>
            <a:ext cx="5676900" cy="8420100"/>
            <a:chOff x="1066800" y="819150"/>
            <a:chExt cx="5676900" cy="8420100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2081DA-1C78-4718-A681-A59B4DDAB826}"/>
                </a:ext>
              </a:extLst>
            </p:cNvPr>
            <p:cNvSpPr/>
            <p:nvPr/>
          </p:nvSpPr>
          <p:spPr>
            <a:xfrm>
              <a:off x="1066800" y="819150"/>
              <a:ext cx="5676900" cy="84201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1F2EE2-8B11-4E83-88D4-ECA92A86370B}"/>
                </a:ext>
              </a:extLst>
            </p:cNvPr>
            <p:cNvSpPr/>
            <p:nvPr/>
          </p:nvSpPr>
          <p:spPr>
            <a:xfrm>
              <a:off x="1333500" y="849630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7497A6-810D-4504-8724-A5B31C1F986F}"/>
                </a:ext>
              </a:extLst>
            </p:cNvPr>
            <p:cNvSpPr txBox="1"/>
            <p:nvPr/>
          </p:nvSpPr>
          <p:spPr>
            <a:xfrm>
              <a:off x="2581275" y="8496300"/>
              <a:ext cx="260985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Heading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25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989B8A-92D0-4FEA-A4BB-5D84BE343C61}"/>
              </a:ext>
            </a:extLst>
          </p:cNvPr>
          <p:cNvGrpSpPr/>
          <p:nvPr/>
        </p:nvGrpSpPr>
        <p:grpSpPr>
          <a:xfrm>
            <a:off x="1066800" y="819150"/>
            <a:ext cx="5676900" cy="7581900"/>
            <a:chOff x="1066800" y="819150"/>
            <a:chExt cx="5676900" cy="7581900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EE2E9C-5574-429C-A4E7-101F03108AD3}"/>
                </a:ext>
              </a:extLst>
            </p:cNvPr>
            <p:cNvSpPr/>
            <p:nvPr/>
          </p:nvSpPr>
          <p:spPr>
            <a:xfrm>
              <a:off x="1066800" y="819150"/>
              <a:ext cx="5676900" cy="75819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4007EE-17C9-4E21-872C-F1595ACBC9EF}"/>
                </a:ext>
              </a:extLst>
            </p:cNvPr>
            <p:cNvSpPr/>
            <p:nvPr/>
          </p:nvSpPr>
          <p:spPr>
            <a:xfrm>
              <a:off x="1333500" y="7620000"/>
              <a:ext cx="5105400" cy="6477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77A5BC-6EDA-48A5-9EFB-D3F61B34515E}"/>
                </a:ext>
              </a:extLst>
            </p:cNvPr>
            <p:cNvSpPr txBox="1"/>
            <p:nvPr/>
          </p:nvSpPr>
          <p:spPr>
            <a:xfrm>
              <a:off x="2581275" y="7639050"/>
              <a:ext cx="260985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Berlin Sans FB" panose="020E0602020502020306" pitchFamily="34" charset="0"/>
                </a:rPr>
                <a:t>Heading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88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30</Words>
  <Application>Microsoft Office PowerPoint</Application>
  <PresentationFormat>Custom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Berlin Sans FB Demi</vt:lpstr>
      <vt:lpstr>Arial</vt:lpstr>
      <vt:lpstr>Calibri Light</vt:lpstr>
      <vt:lpstr>Berlin Sans FB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Cielto</dc:creator>
  <cp:lastModifiedBy>Danielle Dart</cp:lastModifiedBy>
  <cp:revision>6</cp:revision>
  <dcterms:created xsi:type="dcterms:W3CDTF">2019-03-06T16:02:52Z</dcterms:created>
  <dcterms:modified xsi:type="dcterms:W3CDTF">2022-01-24T18:03:33Z</dcterms:modified>
</cp:coreProperties>
</file>